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89" r:id="rId6"/>
    <p:sldId id="261" r:id="rId7"/>
    <p:sldId id="262" r:id="rId8"/>
    <p:sldId id="267" r:id="rId9"/>
    <p:sldId id="268" r:id="rId10"/>
    <p:sldId id="269" r:id="rId11"/>
    <p:sldId id="280" r:id="rId12"/>
    <p:sldId id="281" r:id="rId13"/>
    <p:sldId id="290" r:id="rId14"/>
    <p:sldId id="270" r:id="rId15"/>
    <p:sldId id="260" r:id="rId16"/>
    <p:sldId id="263" r:id="rId17"/>
    <p:sldId id="264" r:id="rId18"/>
    <p:sldId id="265" r:id="rId19"/>
    <p:sldId id="271" r:id="rId20"/>
    <p:sldId id="272" r:id="rId21"/>
    <p:sldId id="273" r:id="rId22"/>
    <p:sldId id="279" r:id="rId23"/>
    <p:sldId id="288" r:id="rId24"/>
    <p:sldId id="274" r:id="rId25"/>
    <p:sldId id="275" r:id="rId26"/>
    <p:sldId id="276" r:id="rId27"/>
    <p:sldId id="277" r:id="rId28"/>
    <p:sldId id="257" r:id="rId29"/>
    <p:sldId id="278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28E9-69DD-415E-8660-7F3B175EF6DF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2870-05DB-494D-87D0-EAF83B692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28E9-69DD-415E-8660-7F3B175EF6DF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2870-05DB-494D-87D0-EAF83B692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28E9-69DD-415E-8660-7F3B175EF6DF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2870-05DB-494D-87D0-EAF83B692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28E9-69DD-415E-8660-7F3B175EF6DF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2870-05DB-494D-87D0-EAF83B692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28E9-69DD-415E-8660-7F3B175EF6DF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2870-05DB-494D-87D0-EAF83B692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28E9-69DD-415E-8660-7F3B175EF6DF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2870-05DB-494D-87D0-EAF83B692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28E9-69DD-415E-8660-7F3B175EF6DF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2870-05DB-494D-87D0-EAF83B692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28E9-69DD-415E-8660-7F3B175EF6DF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2870-05DB-494D-87D0-EAF83B692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28E9-69DD-415E-8660-7F3B175EF6DF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2870-05DB-494D-87D0-EAF83B692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28E9-69DD-415E-8660-7F3B175EF6DF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2870-05DB-494D-87D0-EAF83B692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28E9-69DD-415E-8660-7F3B175EF6DF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2870-05DB-494D-87D0-EAF83B692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928E9-69DD-415E-8660-7F3B175EF6DF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02870-05DB-494D-87D0-EAF83B692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620000" cy="990599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00B0F0"/>
                </a:solidFill>
              </a:rPr>
              <a:t>Starry, Starry Night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943600"/>
            <a:ext cx="8001000" cy="914400"/>
          </a:xfrm>
        </p:spPr>
        <p:txBody>
          <a:bodyPr>
            <a:normAutofit fontScale="62500" lnSpcReduction="20000"/>
          </a:bodyPr>
          <a:lstStyle/>
          <a:p>
            <a:r>
              <a:rPr lang="en-US" sz="6600" b="1" dirty="0" smtClean="0">
                <a:solidFill>
                  <a:srgbClr val="00B0F0"/>
                </a:solidFill>
              </a:rPr>
              <a:t>Part 1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334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8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533400"/>
            <a:ext cx="762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6705600"/>
            <a:ext cx="914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334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9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533400"/>
            <a:ext cx="762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10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" y="609600"/>
            <a:ext cx="762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11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" y="457200"/>
            <a:ext cx="762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5123" y="1066800"/>
            <a:ext cx="518045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B0F0"/>
                </a:solidFill>
              </a:rPr>
              <a:t>Identify The</a:t>
            </a:r>
          </a:p>
          <a:p>
            <a:pPr algn="ctr"/>
            <a:r>
              <a:rPr lang="en-US" sz="6600" dirty="0" smtClean="0">
                <a:solidFill>
                  <a:srgbClr val="00B0F0"/>
                </a:solidFill>
              </a:rPr>
              <a:t> Following </a:t>
            </a:r>
          </a:p>
          <a:p>
            <a:pPr algn="ctr"/>
            <a:r>
              <a:rPr lang="en-US" sz="6600" dirty="0" smtClean="0">
                <a:solidFill>
                  <a:srgbClr val="00B0F0"/>
                </a:solidFill>
              </a:rPr>
              <a:t>Constellations</a:t>
            </a:r>
            <a:r>
              <a:rPr lang="en-US" sz="4400" dirty="0" smtClean="0">
                <a:solidFill>
                  <a:srgbClr val="00B0F0"/>
                </a:solidFill>
              </a:rPr>
              <a:t>: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762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12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0"/>
            <a:ext cx="762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13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85800" y="838200"/>
            <a:ext cx="838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14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381000"/>
            <a:ext cx="914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5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15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" y="533400"/>
            <a:ext cx="914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33400"/>
            <a:ext cx="75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16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533400"/>
            <a:ext cx="914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800" dirty="0" smtClean="0">
                <a:solidFill>
                  <a:srgbClr val="00B0F0"/>
                </a:solidFill>
              </a:rPr>
              <a:t> </a:t>
            </a:r>
            <a:r>
              <a:rPr lang="en-US" sz="6000" dirty="0" smtClean="0">
                <a:solidFill>
                  <a:srgbClr val="00B0F0"/>
                </a:solidFill>
              </a:rPr>
              <a:t>Identify The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00B0F0"/>
                </a:solidFill>
              </a:rPr>
              <a:t>Following 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00B0F0"/>
                </a:solidFill>
              </a:rPr>
              <a:t>Celestial Objects:</a:t>
            </a:r>
            <a:endParaRPr lang="en-US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5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17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" y="533400"/>
            <a:ext cx="914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5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18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" y="533400"/>
            <a:ext cx="914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5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19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" y="533400"/>
            <a:ext cx="914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20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" y="457200"/>
            <a:ext cx="762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743200" y="3733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H="1">
            <a:off x="5029198" y="2590800"/>
            <a:ext cx="152401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4" idx="7"/>
            <a:endCxn id="5" idx="1"/>
          </p:cNvCxnSpPr>
          <p:nvPr/>
        </p:nvCxnSpPr>
        <p:spPr>
          <a:xfrm flipV="1">
            <a:off x="2938322" y="2613118"/>
            <a:ext cx="2220958" cy="115416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7039" y="1752600"/>
            <a:ext cx="48789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B0F0"/>
                </a:solidFill>
              </a:rPr>
              <a:t>Identify The </a:t>
            </a:r>
          </a:p>
          <a:p>
            <a:pPr algn="ctr"/>
            <a:r>
              <a:rPr lang="en-US" sz="7200" dirty="0" smtClean="0">
                <a:solidFill>
                  <a:srgbClr val="00B0F0"/>
                </a:solidFill>
              </a:rPr>
              <a:t>Following </a:t>
            </a:r>
          </a:p>
          <a:p>
            <a:pPr algn="ctr"/>
            <a:r>
              <a:rPr lang="en-US" sz="7200" dirty="0" smtClean="0">
                <a:solidFill>
                  <a:srgbClr val="00B0F0"/>
                </a:solidFill>
              </a:rPr>
              <a:t>Stars:</a:t>
            </a:r>
            <a:endParaRPr lang="en-US" sz="7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 rot="19976189">
            <a:off x="1901072" y="1354113"/>
            <a:ext cx="980659" cy="21874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533400"/>
            <a:ext cx="75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21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000" y="533400"/>
            <a:ext cx="914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 rot="10382912">
            <a:off x="7474886" y="3182747"/>
            <a:ext cx="978408" cy="1798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533400"/>
            <a:ext cx="75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22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533400"/>
            <a:ext cx="914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 rot="2126183">
            <a:off x="2172600" y="1180973"/>
            <a:ext cx="978408" cy="1842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33400"/>
            <a:ext cx="75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23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533400"/>
            <a:ext cx="914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24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457200"/>
            <a:ext cx="990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7925301">
            <a:off x="4860073" y="713664"/>
            <a:ext cx="978408" cy="1842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 rot="14193875">
            <a:off x="3534597" y="5038448"/>
            <a:ext cx="978408" cy="1842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33400"/>
            <a:ext cx="75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25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533400"/>
            <a:ext cx="914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1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533400"/>
            <a:ext cx="762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999" y="1600201"/>
            <a:ext cx="47999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Identify The </a:t>
            </a:r>
          </a:p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Following Phases</a:t>
            </a:r>
          </a:p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of</a:t>
            </a:r>
          </a:p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The Moon:</a:t>
            </a:r>
            <a:endParaRPr lang="en-US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5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26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" y="533400"/>
            <a:ext cx="914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5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27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" y="533400"/>
            <a:ext cx="914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5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28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" y="533400"/>
            <a:ext cx="914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5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29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" y="533400"/>
            <a:ext cx="914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5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30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" y="533400"/>
            <a:ext cx="914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2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457200"/>
            <a:ext cx="762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3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457200"/>
            <a:ext cx="762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4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09600" y="914400"/>
            <a:ext cx="7620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5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" y="838200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6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533400"/>
            <a:ext cx="762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7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533400"/>
            <a:ext cx="762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63</Words>
  <Application>Microsoft Office PowerPoint</Application>
  <PresentationFormat>On-screen Show (4:3)</PresentationFormat>
  <Paragraphs>46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Starry, Starry Night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Starry, Starry Night</dc:title>
  <dc:creator>Angie</dc:creator>
  <cp:lastModifiedBy>Angie</cp:lastModifiedBy>
  <cp:revision>29</cp:revision>
  <dcterms:created xsi:type="dcterms:W3CDTF">2013-09-21T01:17:58Z</dcterms:created>
  <dcterms:modified xsi:type="dcterms:W3CDTF">2014-03-02T22:36:52Z</dcterms:modified>
</cp:coreProperties>
</file>